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GIF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rospecta New Logo One .......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932180"/>
            <a:ext cx="2325370" cy="2206625"/>
          </a:xfrm>
          <a:prstGeom prst="rect">
            <a:avLst/>
          </a:prstGeom>
        </p:spPr>
      </p:pic>
      <p:pic>
        <p:nvPicPr>
          <p:cNvPr id="5" name="Picture 4" descr="04th NOVEMBER 2021 (2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140" y="1122680"/>
            <a:ext cx="3592830" cy="50812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6" name="Content Placeholder 5" descr="H.D....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4421505" y="1856105"/>
            <a:ext cx="3075940" cy="4351655"/>
          </a:xfrm>
          <a:prstGeom prst="rect">
            <a:avLst/>
          </a:prstGeom>
        </p:spPr>
      </p:pic>
      <p:pic>
        <p:nvPicPr>
          <p:cNvPr id="4" name="Content Placeholder 3" descr="Prospecta New Logo One ........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16525" y="281305"/>
            <a:ext cx="1485900" cy="1409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manojk</cp:lastModifiedBy>
  <cp:revision>1</cp:revision>
  <dcterms:created xsi:type="dcterms:W3CDTF">2021-11-03T11:51:55Z</dcterms:created>
  <dcterms:modified xsi:type="dcterms:W3CDTF">2021-11-03T11:51:55Z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287D309A2F964EC6922B3EEF8F933F44</vt:lpwstr>
  </property>
  <property fmtid="{D5CDD505-2E9C-101B-9397-08002B2CF9AE}" pid="3" name="KSOProductBuildVer">
    <vt:lpwstr>1033-11.2.0.10351</vt:lpwstr>
  </property>
</Properties>
</file>

<file path=docProps/thumbnail.jpeg>
</file>